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87" r:id="rId4"/>
    <p:sldId id="269" r:id="rId5"/>
    <p:sldId id="261" r:id="rId6"/>
    <p:sldId id="262" r:id="rId7"/>
    <p:sldId id="263" r:id="rId8"/>
    <p:sldId id="264" r:id="rId9"/>
    <p:sldId id="284" r:id="rId10"/>
    <p:sldId id="259" r:id="rId11"/>
    <p:sldId id="274" r:id="rId12"/>
    <p:sldId id="265" r:id="rId13"/>
    <p:sldId id="266" r:id="rId14"/>
    <p:sldId id="267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3" autoAdjust="0"/>
    <p:restoredTop sz="94686" autoAdjust="0"/>
  </p:normalViewPr>
  <p:slideViewPr>
    <p:cSldViewPr>
      <p:cViewPr>
        <p:scale>
          <a:sx n="75" d="100"/>
          <a:sy n="75" d="100"/>
        </p:scale>
        <p:origin x="-13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4CD0D9A4-E4F5-420D-8218-A080181D3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4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Copyright 2005, Eric Dombach, Business Action, Inc. </a:t>
            </a:r>
            <a:r>
              <a:rPr lang="en-US" sz="1200" i="1" kern="120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DBA The Coaches' Coach</a:t>
            </a:r>
            <a:endParaRPr lang="en-US" sz="1200" kern="120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0D9A4-E4F5-420D-8218-A080181D32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5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1007-C5F6-48D6-B5EA-A28D57B45E5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2013"/>
            <a:ext cx="6248400" cy="1298575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51054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DA1C0-C807-4213-85E7-D0CC21BEB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E6C4-CD86-45B3-B828-AA5214A55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CB88-DF77-47F6-BEF4-E5A03FFC9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AE62-B116-4897-AE14-52B8678B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AE7B-5805-4389-9B26-63B2CAC1B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066800"/>
            <a:ext cx="417512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275" y="1066800"/>
            <a:ext cx="417512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B58B-44ED-4725-A7C8-66E7282FA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FB64-9AB5-479D-9564-4273DE72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964-7681-4E5A-8F07-6CD70E1AC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6A3EC-B695-4CC6-9492-F49231C91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F226-3607-4F63-811A-1C87F812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4A710-8D43-4FEE-BA79-F1C215F4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066800"/>
            <a:ext cx="8502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2579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5792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28739B95-1BF2-47F9-A0FC-D0191EC04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-270933"/>
            <a:ext cx="9296400" cy="7205133"/>
            <a:chOff x="0" y="-304800"/>
            <a:chExt cx="9296400" cy="7205133"/>
          </a:xfrm>
        </p:grpSpPr>
        <p:pic>
          <p:nvPicPr>
            <p:cNvPr id="2" name="Picture 1" descr="Sample Vision Book Templat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19" b="5559"/>
            <a:stretch/>
          </p:blipFill>
          <p:spPr>
            <a:xfrm>
              <a:off x="0" y="2590800"/>
              <a:ext cx="9296400" cy="4309533"/>
            </a:xfrm>
            <a:prstGeom prst="rect">
              <a:avLst/>
            </a:prstGeom>
          </p:spPr>
        </p:pic>
        <p:pic>
          <p:nvPicPr>
            <p:cNvPr id="3" name="Picture 2" descr="Sample Vision Book Templat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00" b="77198"/>
            <a:stretch/>
          </p:blipFill>
          <p:spPr>
            <a:xfrm>
              <a:off x="0" y="-304800"/>
              <a:ext cx="9296400" cy="2971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Family Property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76200" y="61722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>
                <a:solidFill>
                  <a:schemeClr val="tx2"/>
                </a:solidFill>
                <a:effectLst/>
                <a:latin typeface="Arial Black" pitchFamily="34" charset="0"/>
              </a:rPr>
              <a:t>Summer Vacation Home</a:t>
            </a:r>
          </a:p>
        </p:txBody>
      </p:sp>
      <p:pic>
        <p:nvPicPr>
          <p:cNvPr id="11268" name="Picture 24" descr="316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200150"/>
            <a:ext cx="5867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6" descr="316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50" y="4524375"/>
            <a:ext cx="29718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8" descr="316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4525963"/>
            <a:ext cx="29718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0" descr="3162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196975"/>
            <a:ext cx="1698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2" descr="3162F"/>
          <p:cNvPicPr>
            <a:picLocks noChangeAspect="1" noChangeArrowheads="1"/>
          </p:cNvPicPr>
          <p:nvPr/>
        </p:nvPicPr>
        <p:blipFill>
          <a:blip r:embed="rId6" cstate="print"/>
          <a:srcRect t="7259" b="14516"/>
          <a:stretch>
            <a:fillRect/>
          </a:stretch>
        </p:blipFill>
        <p:spPr bwMode="auto">
          <a:xfrm>
            <a:off x="6705600" y="4070350"/>
            <a:ext cx="1698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638800"/>
            <a:ext cx="7543800" cy="1143000"/>
          </a:xfrm>
          <a:noFill/>
        </p:spPr>
        <p:txBody>
          <a:bodyPr/>
          <a:lstStyle/>
          <a:p>
            <a:pPr algn="ctr" eaLnBrk="1" hangingPunct="1"/>
            <a:r>
              <a:rPr lang="en-US" sz="2800" smtClean="0"/>
              <a:t>Team Synergy Action Coaching Firm in every ML territory in the world…</a:t>
            </a:r>
          </a:p>
        </p:txBody>
      </p:sp>
      <p:sp>
        <p:nvSpPr>
          <p:cNvPr id="12291" name="Rectangle 33"/>
          <p:cNvSpPr>
            <a:spLocks noChangeArrowheads="1"/>
          </p:cNvSpPr>
          <p:nvPr/>
        </p:nvSpPr>
        <p:spPr bwMode="auto">
          <a:xfrm>
            <a:off x="381000" y="76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F8F8F8"/>
                </a:solidFill>
                <a:effectLst/>
                <a:latin typeface="Arial Black" pitchFamily="34" charset="0"/>
              </a:rPr>
              <a:t>Business Goals</a:t>
            </a:r>
          </a:p>
        </p:txBody>
      </p:sp>
      <p:pic>
        <p:nvPicPr>
          <p:cNvPr id="12292" name="Picture 54"/>
          <p:cNvPicPr>
            <a:picLocks noChangeAspect="1" noChangeArrowheads="1"/>
          </p:cNvPicPr>
          <p:nvPr/>
        </p:nvPicPr>
        <p:blipFill>
          <a:blip r:embed="rId3" cstate="print"/>
          <a:srcRect l="1250" t="18668" r="20833" b="6667"/>
          <a:stretch>
            <a:fillRect/>
          </a:stretch>
        </p:blipFill>
        <p:spPr bwMode="auto">
          <a:xfrm>
            <a:off x="228600" y="1533525"/>
            <a:ext cx="8763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Fitness Goal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113" y="1600200"/>
            <a:ext cx="2819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 cstate="print"/>
          <a:srcRect l="17523" t="12500" r="17523" b="12500"/>
          <a:stretch>
            <a:fillRect/>
          </a:stretch>
        </p:blipFill>
        <p:spPr bwMode="auto">
          <a:xfrm>
            <a:off x="4800600" y="1447800"/>
            <a:ext cx="13065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114800"/>
            <a:ext cx="1546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4800"/>
            <a:ext cx="157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62400" y="4101405"/>
            <a:ext cx="5029200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Ideal body weight: ___#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Work out 3x per week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1 gallon of water per day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Nutritional supplement regime 2x per day</a:t>
            </a:r>
          </a:p>
        </p:txBody>
      </p:sp>
      <p:pic>
        <p:nvPicPr>
          <p:cNvPr id="13320" name="Picture 20" descr="http://www.lyon.edu/webdata/groups/greensheet/greensheet06/fitness%20center%203-w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295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Growth Goals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731250" cy="24384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3000" smtClean="0"/>
              <a:t>Certification in ____________</a:t>
            </a:r>
          </a:p>
          <a:p>
            <a:pPr eaLnBrk="1" hangingPunct="1">
              <a:lnSpc>
                <a:spcPct val="140000"/>
              </a:lnSpc>
            </a:pPr>
            <a:r>
              <a:rPr lang="en-US" sz="3000" smtClean="0"/>
              <a:t>Masters in ___________	</a:t>
            </a:r>
            <a:endParaRPr lang="en-US" sz="3000" b="1" u="sng" smtClean="0"/>
          </a:p>
          <a:p>
            <a:pPr eaLnBrk="1" hangingPunct="1">
              <a:lnSpc>
                <a:spcPct val="140000"/>
              </a:lnSpc>
            </a:pPr>
            <a:r>
              <a:rPr lang="en-US" sz="3000" smtClean="0"/>
              <a:t>Doctorate in ____________</a:t>
            </a:r>
            <a:endParaRPr lang="en-US" sz="3000" b="1" u="sng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Hobby Goals</a:t>
            </a:r>
          </a:p>
        </p:txBody>
      </p:sp>
      <p:pic>
        <p:nvPicPr>
          <p:cNvPr id="15363" name="Picture 46" descr="517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76538"/>
            <a:ext cx="27813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5" descr="707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75075"/>
            <a:ext cx="1295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7" descr="5480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100138"/>
            <a:ext cx="18288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9" descr="4488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165475"/>
            <a:ext cx="2362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2410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293813"/>
            <a:ext cx="19113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5" descr="yas875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1979613"/>
            <a:ext cx="1066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648200" y="5103674"/>
            <a:ext cx="4495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Music, video editing suite completed</a:t>
            </a:r>
          </a:p>
        </p:txBody>
      </p:sp>
      <p:pic>
        <p:nvPicPr>
          <p:cNvPr id="15370" name="Picture 14" descr="g_spXL883R_e_dom_c01_s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0"/>
            <a:ext cx="3505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WordArt 16" descr="Narrow vertical"/>
          <p:cNvSpPr>
            <a:spLocks noChangeArrowheads="1" noChangeShapeType="1" noTextEdit="1"/>
          </p:cNvSpPr>
          <p:nvPr/>
        </p:nvSpPr>
        <p:spPr bwMode="auto">
          <a:xfrm>
            <a:off x="304800" y="4648200"/>
            <a:ext cx="3810000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Harley-Davidson XL 883R </a:t>
            </a:r>
            <a:b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Sportster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8534400" cy="838200"/>
          </a:xfrm>
        </p:spPr>
        <p:txBody>
          <a:bodyPr/>
          <a:lstStyle/>
          <a:p>
            <a:pPr eaLnBrk="1" hangingPunct="1"/>
            <a:r>
              <a:rPr lang="en-US" smtClean="0"/>
              <a:t>Social Goals</a:t>
            </a:r>
          </a:p>
        </p:txBody>
      </p:sp>
      <p:pic>
        <p:nvPicPr>
          <p:cNvPr id="16387" name="Picture 10" descr="windjammer_rel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238" y="4400550"/>
            <a:ext cx="5410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76200" y="6248400"/>
            <a:ext cx="906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>
                <a:solidFill>
                  <a:schemeClr val="tx2"/>
                </a:solidFill>
                <a:effectLst/>
                <a:latin typeface="Arial Black" pitchFamily="34" charset="0"/>
              </a:rPr>
              <a:t>1 Week in Europe, 1 Week in Carribean</a:t>
            </a:r>
          </a:p>
        </p:txBody>
      </p:sp>
      <p:pic>
        <p:nvPicPr>
          <p:cNvPr id="16389" name="Picture 13" descr="galleybay_rel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006475"/>
            <a:ext cx="54483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7" descr="sugarbay_poo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5313" y="2708275"/>
            <a:ext cx="5410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2362200"/>
          </a:xfrm>
        </p:spPr>
        <p:txBody>
          <a:bodyPr/>
          <a:lstStyle/>
          <a:p>
            <a:pPr eaLnBrk="1" hangingPunct="1"/>
            <a:r>
              <a:rPr lang="en-US" sz="6000" smtClean="0"/>
              <a:t>A Guided Tour of Our Future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Name Here</a:t>
            </a:r>
          </a:p>
          <a:p>
            <a:pPr eaLnBrk="1" hangingPunct="1"/>
            <a:r>
              <a:rPr lang="en-US" sz="1800" smtClean="0"/>
              <a:t>January 1, 2009</a:t>
            </a:r>
          </a:p>
        </p:txBody>
      </p:sp>
    </p:spTree>
    <p:extLst>
      <p:ext uri="{BB962C8B-B14F-4D97-AF65-F5344CB8AC3E}">
        <p14:creationId xmlns:p14="http://schemas.microsoft.com/office/powerpoint/2010/main" val="200029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10 Life Categories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175125" cy="51054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z="4000" smtClean="0"/>
              <a:t>Spiritual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z="4000" smtClean="0"/>
              <a:t>Marriage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z="4000" smtClean="0"/>
              <a:t>Family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z="4000" smtClean="0"/>
              <a:t>Church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z="4000" smtClean="0"/>
              <a:t>Financial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371600"/>
            <a:ext cx="4648200" cy="51054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Tx/>
              <a:buAutoNum type="arabicPeriod" startAt="6"/>
            </a:pPr>
            <a:r>
              <a:rPr lang="en-US" sz="4000" smtClean="0"/>
              <a:t>Business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 startAt="6"/>
            </a:pPr>
            <a:r>
              <a:rPr lang="en-US" sz="4000" smtClean="0"/>
              <a:t>Fitness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 startAt="6"/>
            </a:pPr>
            <a:r>
              <a:rPr lang="en-US" sz="4000" smtClean="0"/>
              <a:t>Growth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 startAt="6"/>
            </a:pPr>
            <a:r>
              <a:rPr lang="en-US" sz="4000" smtClean="0"/>
              <a:t>Hobbies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 startAt="6"/>
            </a:pPr>
            <a:r>
              <a:rPr lang="en-US" sz="4000" smtClean="0"/>
              <a:t>Social</a:t>
            </a:r>
          </a:p>
        </p:txBody>
      </p:sp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513" y="5532438"/>
            <a:ext cx="95408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514600"/>
            <a:ext cx="50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7" descr="517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975" y="4581525"/>
            <a:ext cx="140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524000"/>
            <a:ext cx="4841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7" descr="scan0002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l="9836" t="35796" r="19672" b="5113"/>
          <a:stretch>
            <a:fillRect/>
          </a:stretch>
        </p:blipFill>
        <p:spPr bwMode="auto">
          <a:xfrm>
            <a:off x="3124200" y="2590800"/>
            <a:ext cx="630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581400"/>
            <a:ext cx="544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Spiritual Goals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524000"/>
            <a:ext cx="4191000" cy="4800600"/>
          </a:xfrm>
        </p:spPr>
        <p:txBody>
          <a:bodyPr/>
          <a:lstStyle/>
          <a:p>
            <a:pPr eaLnBrk="1" hangingPunct="1"/>
            <a:r>
              <a:rPr lang="en-US" sz="2800" smtClean="0"/>
              <a:t>Daily </a:t>
            </a:r>
          </a:p>
          <a:p>
            <a:pPr eaLnBrk="1" hangingPunct="1"/>
            <a:r>
              <a:rPr lang="en-US" sz="2800" smtClean="0"/>
              <a:t>Every two days</a:t>
            </a:r>
          </a:p>
          <a:p>
            <a:pPr eaLnBrk="1" hangingPunct="1"/>
            <a:r>
              <a:rPr lang="en-US" sz="2800" smtClean="0"/>
              <a:t>Attend each week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28860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scan000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9836" t="35796" r="19672" b="5113"/>
          <a:stretch>
            <a:fillRect/>
          </a:stretch>
        </p:blipFill>
        <p:spPr bwMode="auto">
          <a:xfrm>
            <a:off x="0" y="914400"/>
            <a:ext cx="49133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Marriage Goals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143000"/>
            <a:ext cx="3276600" cy="5562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Recreation</a:t>
            </a:r>
          </a:p>
          <a:p>
            <a:pPr marL="1009650" lvl="1" indent="-609600" eaLnBrk="1" hangingPunct="1">
              <a:defRPr/>
            </a:pPr>
            <a:r>
              <a:rPr lang="en-US" sz="2400" dirty="0" smtClean="0"/>
              <a:t>Ball room dancing in</a:t>
            </a:r>
          </a:p>
          <a:p>
            <a:pPr marL="990600" lvl="1" indent="-533400" eaLnBrk="1" hangingPunct="1">
              <a:defRPr/>
            </a:pPr>
            <a:r>
              <a:rPr lang="en-US" sz="2400" dirty="0" smtClean="0"/>
              <a:t>Europe in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sz="2400" dirty="0" smtClean="0"/>
          </a:p>
          <a:p>
            <a:pPr marL="609600" indent="-609600" eaLnBrk="1" hangingPunct="1">
              <a:defRPr/>
            </a:pPr>
            <a:r>
              <a:rPr lang="en-US" sz="2800" dirty="0" smtClean="0"/>
              <a:t>Home</a:t>
            </a:r>
          </a:p>
          <a:p>
            <a:pPr marL="1009650" lvl="1" indent="-609600" eaLnBrk="1" hangingPunct="1">
              <a:defRPr/>
            </a:pPr>
            <a:r>
              <a:rPr lang="en-US" sz="2400" dirty="0" smtClean="0"/>
              <a:t>Hot tub in</a:t>
            </a:r>
          </a:p>
          <a:p>
            <a:pPr marL="990600" lvl="1" indent="-533400" eaLnBrk="1" hangingPunct="1">
              <a:defRPr/>
            </a:pPr>
            <a:endParaRPr lang="en-US" sz="2400" dirty="0" smtClean="0"/>
          </a:p>
          <a:p>
            <a:pPr marL="990600" lvl="1" indent="-533400"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Family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295400"/>
            <a:ext cx="4464050" cy="5410200"/>
          </a:xfrm>
        </p:spPr>
        <p:txBody>
          <a:bodyPr/>
          <a:lstStyle/>
          <a:p>
            <a:pPr eaLnBrk="1" hangingPunct="1"/>
            <a:r>
              <a:rPr lang="en-US" sz="2800" smtClean="0"/>
              <a:t>Each child a minority shareholder and managing partner of a small business to fund their cars and college</a:t>
            </a:r>
          </a:p>
          <a:p>
            <a:pPr eaLnBrk="1" hangingPunct="1"/>
            <a:r>
              <a:rPr lang="en-US" sz="2800" smtClean="0"/>
              <a:t>Each child educated in a university chosen on the basis of it’s ability to assist us in preparing our child for his/her unique calling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2433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Church Goal</a:t>
            </a:r>
          </a:p>
        </p:txBody>
      </p:sp>
      <p:pic>
        <p:nvPicPr>
          <p:cNvPr id="8195" name="Picture 5" descr="jackfr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13" y="13716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Staff_St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0"/>
            <a:ext cx="20272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Staff_JLe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1988" y="4953000"/>
            <a:ext cx="14970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3" descr="Staff_BLea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4825" y="3810000"/>
            <a:ext cx="18319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 descr="Staff_Picke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5078413"/>
            <a:ext cx="144462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5" descr="Staff_Espame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3413" y="3733800"/>
            <a:ext cx="14446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Financial Goals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31242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3600" smtClean="0"/>
              <a:t>$____ earned income in 2008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3600" smtClean="0"/>
              <a:t>$____ passive income in 2008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3600" smtClean="0"/>
              <a:t>$____ net worth by end of 2008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3600" smtClean="0"/>
              <a:t>$____ GIVEN AWAY in 2008!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437063"/>
            <a:ext cx="31242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Family Property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76200" y="61722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>
                <a:solidFill>
                  <a:schemeClr val="tx2"/>
                </a:solidFill>
                <a:effectLst/>
                <a:latin typeface="Arial Black" pitchFamily="34" charset="0"/>
              </a:rPr>
              <a:t>Mountain Vacation Home</a:t>
            </a:r>
          </a:p>
        </p:txBody>
      </p:sp>
      <p:pic>
        <p:nvPicPr>
          <p:cNvPr id="10244" name="Picture 8" descr="04490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1358900"/>
            <a:ext cx="212725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4" descr="04491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51363"/>
            <a:ext cx="22161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6" descr="04491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150" y="2951163"/>
            <a:ext cx="212725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8" descr="044912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5188" y="4543425"/>
            <a:ext cx="22161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2" descr="044913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551363"/>
            <a:ext cx="22225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044913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8363" y="1319213"/>
            <a:ext cx="4745037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unners design template">
  <a:themeElements>
    <a:clrScheme name="Runners design template 10">
      <a:dk1>
        <a:srgbClr val="003366"/>
      </a:dk1>
      <a:lt1>
        <a:srgbClr val="663300"/>
      </a:lt1>
      <a:dk2>
        <a:srgbClr val="000099"/>
      </a:dk2>
      <a:lt2>
        <a:srgbClr val="0066CC"/>
      </a:lt2>
      <a:accent1>
        <a:srgbClr val="0099CC"/>
      </a:accent1>
      <a:accent2>
        <a:srgbClr val="00B000"/>
      </a:accent2>
      <a:accent3>
        <a:srgbClr val="AAAACA"/>
      </a:accent3>
      <a:accent4>
        <a:srgbClr val="562A00"/>
      </a:accent4>
      <a:accent5>
        <a:srgbClr val="AACAE2"/>
      </a:accent5>
      <a:accent6>
        <a:srgbClr val="009F00"/>
      </a:accent6>
      <a:hlink>
        <a:srgbClr val="66CCFF"/>
      </a:hlink>
      <a:folHlink>
        <a:srgbClr val="FFE701"/>
      </a:folHlink>
    </a:clrScheme>
    <a:fontScheme name="Runner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Runne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ner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ner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ner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ner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ners design template 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ners design template 7">
        <a:dk1>
          <a:srgbClr val="660033"/>
        </a:dk1>
        <a:lt1>
          <a:srgbClr val="523E26"/>
        </a:lt1>
        <a:dk2>
          <a:srgbClr val="D4AA66"/>
        </a:dk2>
        <a:lt2>
          <a:srgbClr val="2D2015"/>
        </a:lt2>
        <a:accent1>
          <a:srgbClr val="BA9584"/>
        </a:accent1>
        <a:accent2>
          <a:srgbClr val="A81616"/>
        </a:accent2>
        <a:accent3>
          <a:srgbClr val="B3AFAC"/>
        </a:accent3>
        <a:accent4>
          <a:srgbClr val="56002A"/>
        </a:accent4>
        <a:accent5>
          <a:srgbClr val="D9C8C2"/>
        </a:accent5>
        <a:accent6>
          <a:srgbClr val="981313"/>
        </a:accent6>
        <a:hlink>
          <a:srgbClr val="F8DA00"/>
        </a:hlink>
        <a:folHlink>
          <a:srgbClr val="DDE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ners design template 8">
        <a:dk1>
          <a:srgbClr val="005A58"/>
        </a:dk1>
        <a:lt1>
          <a:srgbClr val="FF9900"/>
        </a:lt1>
        <a:dk2>
          <a:srgbClr val="008080"/>
        </a:dk2>
        <a:lt2>
          <a:srgbClr val="FF6600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8200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ners design template 9">
        <a:dk1>
          <a:srgbClr val="5C1F00"/>
        </a:dk1>
        <a:lt1>
          <a:srgbClr val="FF9933"/>
        </a:lt1>
        <a:dk2>
          <a:srgbClr val="800000"/>
        </a:dk2>
        <a:lt2>
          <a:srgbClr val="C84D16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822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ners design template 10">
        <a:dk1>
          <a:srgbClr val="003366"/>
        </a:dk1>
        <a:lt1>
          <a:srgbClr val="663300"/>
        </a:lt1>
        <a:dk2>
          <a:srgbClr val="000099"/>
        </a:dk2>
        <a:lt2>
          <a:srgbClr val="0066CC"/>
        </a:lt2>
        <a:accent1>
          <a:srgbClr val="0099CC"/>
        </a:accent1>
        <a:accent2>
          <a:srgbClr val="00B000"/>
        </a:accent2>
        <a:accent3>
          <a:srgbClr val="AAAACA"/>
        </a:accent3>
        <a:accent4>
          <a:srgbClr val="562A00"/>
        </a:accent4>
        <a:accent5>
          <a:srgbClr val="AACA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ners design template 11">
        <a:dk1>
          <a:srgbClr val="336699"/>
        </a:dk1>
        <a:lt1>
          <a:srgbClr val="33CC33"/>
        </a:lt1>
        <a:dk2>
          <a:srgbClr val="000000"/>
        </a:dk2>
        <a:lt2>
          <a:srgbClr val="2C91E4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2AAE2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ners design template 12">
        <a:dk1>
          <a:srgbClr val="333333"/>
        </a:dk1>
        <a:lt1>
          <a:srgbClr val="686B5D"/>
        </a:lt1>
        <a:dk2>
          <a:srgbClr val="717165"/>
        </a:dk2>
        <a:lt2>
          <a:srgbClr val="777777"/>
        </a:lt2>
        <a:accent1>
          <a:srgbClr val="928F80"/>
        </a:accent1>
        <a:accent2>
          <a:srgbClr val="384EF0"/>
        </a:accent2>
        <a:accent3>
          <a:srgbClr val="B9BAB6"/>
        </a:accent3>
        <a:accent4>
          <a:srgbClr val="2A2A2A"/>
        </a:accent4>
        <a:accent5>
          <a:srgbClr val="C7C6C0"/>
        </a:accent5>
        <a:accent6>
          <a:srgbClr val="3246D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Runners design template</Template>
  <TotalTime>1449</TotalTime>
  <Words>226</Words>
  <Application>Microsoft Macintosh PowerPoint</Application>
  <PresentationFormat>On-screen Show (4:3)</PresentationFormat>
  <Paragraphs>57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Runners design template</vt:lpstr>
      <vt:lpstr>PowerPoint Presentation</vt:lpstr>
      <vt:lpstr>A Guided Tour of Our Future</vt:lpstr>
      <vt:lpstr>The 10 Life Categories</vt:lpstr>
      <vt:lpstr>Spiritual Goals</vt:lpstr>
      <vt:lpstr>Marriage Goals</vt:lpstr>
      <vt:lpstr>Family Goals</vt:lpstr>
      <vt:lpstr>Church Goal</vt:lpstr>
      <vt:lpstr>Financial Goals</vt:lpstr>
      <vt:lpstr>Family Property</vt:lpstr>
      <vt:lpstr>Family Property</vt:lpstr>
      <vt:lpstr>Team Synergy Action Coaching Firm in every ML territory in the world…</vt:lpstr>
      <vt:lpstr>Fitness Goal</vt:lpstr>
      <vt:lpstr>Growth Goals</vt:lpstr>
      <vt:lpstr>Hobby Goals</vt:lpstr>
      <vt:lpstr>Social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Dombach, Business Action, Inc.</dc:creator>
  <cp:lastModifiedBy>Eric Dombach</cp:lastModifiedBy>
  <cp:revision>3</cp:revision>
  <cp:lastPrinted>1601-01-01T00:00:00Z</cp:lastPrinted>
  <dcterms:created xsi:type="dcterms:W3CDTF">2005-07-04T18:27:34Z</dcterms:created>
  <dcterms:modified xsi:type="dcterms:W3CDTF">2014-09-14T14:10:10Z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TC010721521033</vt:lpwstr>
  </property>
</Properties>
</file>