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2465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4931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7396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9862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62327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4793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7258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9724" algn="l" defTabSz="4324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98"/>
  </p:normalViewPr>
  <p:slideViewPr>
    <p:cSldViewPr snapToGrid="0" snapToObjects="1">
      <p:cViewPr varScale="1">
        <p:scale>
          <a:sx n="132" d="100"/>
          <a:sy n="132" d="100"/>
        </p:scale>
        <p:origin x="-370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43C5B-D2D6-024C-89C4-BEB2014005DC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74ACB-5625-354A-864B-6F894F86B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6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2465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4931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7396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9862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62327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4793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7258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9724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4ACB-5625-354A-864B-6F894F86BD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7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879" y="512234"/>
            <a:ext cx="1234678" cy="10924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845" y="512234"/>
            <a:ext cx="3589734" cy="10924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7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5875868"/>
            <a:ext cx="5829300" cy="181610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3875618"/>
            <a:ext cx="5829300" cy="200025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9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73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98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23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47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72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97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6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844" y="2986617"/>
            <a:ext cx="2412206" cy="84497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2986617"/>
            <a:ext cx="2412206" cy="84497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1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65" indent="0">
              <a:buNone/>
              <a:defRPr sz="1900" b="1"/>
            </a:lvl2pPr>
            <a:lvl3pPr marL="864931" indent="0">
              <a:buNone/>
              <a:defRPr sz="1700" b="1"/>
            </a:lvl3pPr>
            <a:lvl4pPr marL="1297396" indent="0">
              <a:buNone/>
              <a:defRPr sz="1500" b="1"/>
            </a:lvl4pPr>
            <a:lvl5pPr marL="1729862" indent="0">
              <a:buNone/>
              <a:defRPr sz="1500" b="1"/>
            </a:lvl5pPr>
            <a:lvl6pPr marL="2162327" indent="0">
              <a:buNone/>
              <a:defRPr sz="1500" b="1"/>
            </a:lvl6pPr>
            <a:lvl7pPr marL="2594793" indent="0">
              <a:buNone/>
              <a:defRPr sz="1500" b="1"/>
            </a:lvl7pPr>
            <a:lvl8pPr marL="3027258" indent="0">
              <a:buNone/>
              <a:defRPr sz="1500" b="1"/>
            </a:lvl8pPr>
            <a:lvl9pPr marL="345972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65" indent="0">
              <a:buNone/>
              <a:defRPr sz="1900" b="1"/>
            </a:lvl2pPr>
            <a:lvl3pPr marL="864931" indent="0">
              <a:buNone/>
              <a:defRPr sz="1700" b="1"/>
            </a:lvl3pPr>
            <a:lvl4pPr marL="1297396" indent="0">
              <a:buNone/>
              <a:defRPr sz="1500" b="1"/>
            </a:lvl4pPr>
            <a:lvl5pPr marL="1729862" indent="0">
              <a:buNone/>
              <a:defRPr sz="1500" b="1"/>
            </a:lvl5pPr>
            <a:lvl6pPr marL="2162327" indent="0">
              <a:buNone/>
              <a:defRPr sz="1500" b="1"/>
            </a:lvl6pPr>
            <a:lvl7pPr marL="2594793" indent="0">
              <a:buNone/>
              <a:defRPr sz="1500" b="1"/>
            </a:lvl7pPr>
            <a:lvl8pPr marL="3027258" indent="0">
              <a:buNone/>
              <a:defRPr sz="1500" b="1"/>
            </a:lvl8pPr>
            <a:lvl9pPr marL="345972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1" cy="52683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9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4" cy="154940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4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32465" indent="0">
              <a:buNone/>
              <a:defRPr sz="1100"/>
            </a:lvl2pPr>
            <a:lvl3pPr marL="864931" indent="0">
              <a:buNone/>
              <a:defRPr sz="900"/>
            </a:lvl3pPr>
            <a:lvl4pPr marL="1297396" indent="0">
              <a:buNone/>
              <a:defRPr sz="900"/>
            </a:lvl4pPr>
            <a:lvl5pPr marL="1729862" indent="0">
              <a:buNone/>
              <a:defRPr sz="900"/>
            </a:lvl5pPr>
            <a:lvl6pPr marL="2162327" indent="0">
              <a:buNone/>
              <a:defRPr sz="900"/>
            </a:lvl6pPr>
            <a:lvl7pPr marL="2594793" indent="0">
              <a:buNone/>
              <a:defRPr sz="900"/>
            </a:lvl7pPr>
            <a:lvl8pPr marL="3027258" indent="0">
              <a:buNone/>
              <a:defRPr sz="900"/>
            </a:lvl8pPr>
            <a:lvl9pPr marL="345972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3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000"/>
            </a:lvl1pPr>
            <a:lvl2pPr marL="432465" indent="0">
              <a:buNone/>
              <a:defRPr sz="2600"/>
            </a:lvl2pPr>
            <a:lvl3pPr marL="864931" indent="0">
              <a:buNone/>
              <a:defRPr sz="2300"/>
            </a:lvl3pPr>
            <a:lvl4pPr marL="1297396" indent="0">
              <a:buNone/>
              <a:defRPr sz="1900"/>
            </a:lvl4pPr>
            <a:lvl5pPr marL="1729862" indent="0">
              <a:buNone/>
              <a:defRPr sz="1900"/>
            </a:lvl5pPr>
            <a:lvl6pPr marL="2162327" indent="0">
              <a:buNone/>
              <a:defRPr sz="1900"/>
            </a:lvl6pPr>
            <a:lvl7pPr marL="2594793" indent="0">
              <a:buNone/>
              <a:defRPr sz="1900"/>
            </a:lvl7pPr>
            <a:lvl8pPr marL="3027258" indent="0">
              <a:buNone/>
              <a:defRPr sz="1900"/>
            </a:lvl8pPr>
            <a:lvl9pPr marL="3459724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300"/>
            </a:lvl1pPr>
            <a:lvl2pPr marL="432465" indent="0">
              <a:buNone/>
              <a:defRPr sz="1100"/>
            </a:lvl2pPr>
            <a:lvl3pPr marL="864931" indent="0">
              <a:buNone/>
              <a:defRPr sz="900"/>
            </a:lvl3pPr>
            <a:lvl4pPr marL="1297396" indent="0">
              <a:buNone/>
              <a:defRPr sz="900"/>
            </a:lvl4pPr>
            <a:lvl5pPr marL="1729862" indent="0">
              <a:buNone/>
              <a:defRPr sz="900"/>
            </a:lvl5pPr>
            <a:lvl6pPr marL="2162327" indent="0">
              <a:buNone/>
              <a:defRPr sz="900"/>
            </a:lvl6pPr>
            <a:lvl7pPr marL="2594793" indent="0">
              <a:buNone/>
              <a:defRPr sz="900"/>
            </a:lvl7pPr>
            <a:lvl8pPr marL="3027258" indent="0">
              <a:buNone/>
              <a:defRPr sz="900"/>
            </a:lvl8pPr>
            <a:lvl9pPr marL="345972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86493" tIns="43247" rIns="86493" bIns="4324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86493" tIns="43247" rIns="86493" bIns="4324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86493" tIns="43247" rIns="86493" bIns="4324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5121-FA71-6845-BFCD-4E6565ECB8F3}" type="datetimeFigureOut">
              <a:rPr lang="en-US" smtClean="0"/>
              <a:pPr/>
              <a:t>5/27/19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86493" tIns="43247" rIns="86493" bIns="4324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86493" tIns="43247" rIns="86493" bIns="4324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696F-F64E-4149-BCE7-C689F0D44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6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465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349" indent="-324349" algn="l" defTabSz="43246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2756" indent="-270291" algn="l" defTabSz="432465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164" indent="-216233" algn="l" defTabSz="43246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629" indent="-216233" algn="l" defTabSz="432465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6095" indent="-216233" algn="l" defTabSz="432465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560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1026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491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957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65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931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396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862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327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793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258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724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entagon 32"/>
          <p:cNvSpPr/>
          <p:nvPr/>
        </p:nvSpPr>
        <p:spPr>
          <a:xfrm>
            <a:off x="0" y="6510537"/>
            <a:ext cx="1258135" cy="1141078"/>
          </a:xfrm>
          <a:prstGeom prst="homePlate">
            <a:avLst>
              <a:gd name="adj" fmla="val 20117"/>
            </a:avLst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entagon 31"/>
          <p:cNvSpPr/>
          <p:nvPr/>
        </p:nvSpPr>
        <p:spPr>
          <a:xfrm>
            <a:off x="0" y="5126978"/>
            <a:ext cx="1258135" cy="1141078"/>
          </a:xfrm>
          <a:prstGeom prst="homePlate">
            <a:avLst>
              <a:gd name="adj" fmla="val 20117"/>
            </a:avLst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entagon 30"/>
          <p:cNvSpPr/>
          <p:nvPr/>
        </p:nvSpPr>
        <p:spPr>
          <a:xfrm>
            <a:off x="0" y="3782836"/>
            <a:ext cx="1258135" cy="1141078"/>
          </a:xfrm>
          <a:prstGeom prst="homePlate">
            <a:avLst>
              <a:gd name="adj" fmla="val 20117"/>
            </a:avLst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entagon 29"/>
          <p:cNvSpPr/>
          <p:nvPr/>
        </p:nvSpPr>
        <p:spPr>
          <a:xfrm>
            <a:off x="0" y="2475744"/>
            <a:ext cx="1258135" cy="1141078"/>
          </a:xfrm>
          <a:prstGeom prst="homePlate">
            <a:avLst>
              <a:gd name="adj" fmla="val 20117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7587" y="82922"/>
            <a:ext cx="13639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9BBB59"/>
                </a:solidFill>
                <a:latin typeface="Impact"/>
                <a:cs typeface="Impact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69758" cy="305731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34732" y="393714"/>
            <a:ext cx="44093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15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Most Important Things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8249" y="805275"/>
            <a:ext cx="39272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150" dirty="0">
                <a:solidFill>
                  <a:srgbClr val="254061"/>
                </a:solidFill>
                <a:latin typeface="Arial"/>
                <a:cs typeface="Arial"/>
              </a:rPr>
              <a:t>To Know About Your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0006" y="1201648"/>
            <a:ext cx="3751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150" dirty="0">
                <a:solidFill>
                  <a:srgbClr val="254061"/>
                </a:solidFill>
                <a:latin typeface="Arial"/>
                <a:cs typeface="Arial"/>
              </a:rPr>
              <a:t>Business Coach: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9888" y="2292983"/>
            <a:ext cx="6537589" cy="0"/>
          </a:xfrm>
          <a:prstGeom prst="line">
            <a:avLst/>
          </a:prstGeom>
          <a:ln w="31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3510" y="2508826"/>
            <a:ext cx="694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8135" y="2727596"/>
            <a:ext cx="52324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100" dirty="0" err="1"/>
              <a:t>Lorem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dolor</a:t>
            </a:r>
            <a:r>
              <a:rPr lang="cs-CZ" sz="1100" dirty="0"/>
              <a:t> </a:t>
            </a:r>
            <a:r>
              <a:rPr lang="cs-CZ" sz="1100" dirty="0" err="1"/>
              <a:t>sit</a:t>
            </a:r>
            <a:r>
              <a:rPr lang="cs-CZ" sz="1100" dirty="0"/>
              <a:t> </a:t>
            </a:r>
            <a:r>
              <a:rPr lang="cs-CZ" sz="1100" dirty="0" err="1"/>
              <a:t>amet</a:t>
            </a:r>
            <a:r>
              <a:rPr lang="cs-CZ" sz="1100" dirty="0"/>
              <a:t>, </a:t>
            </a:r>
            <a:r>
              <a:rPr lang="cs-CZ" sz="1100" dirty="0" err="1"/>
              <a:t>consectetur</a:t>
            </a:r>
            <a:r>
              <a:rPr lang="cs-CZ" sz="1100" dirty="0"/>
              <a:t> </a:t>
            </a:r>
            <a:r>
              <a:rPr lang="cs-CZ" sz="1100" dirty="0" err="1"/>
              <a:t>adipiscing</a:t>
            </a:r>
            <a:r>
              <a:rPr lang="cs-CZ" sz="1100" dirty="0"/>
              <a:t> elit. Donec </a:t>
            </a:r>
            <a:r>
              <a:rPr lang="cs-CZ" sz="1100" dirty="0" err="1"/>
              <a:t>tempor</a:t>
            </a:r>
            <a:r>
              <a:rPr lang="cs-CZ" sz="1100" dirty="0"/>
              <a:t> </a:t>
            </a:r>
            <a:r>
              <a:rPr lang="cs-CZ" sz="1100" dirty="0" err="1"/>
              <a:t>neque</a:t>
            </a:r>
            <a:r>
              <a:rPr lang="cs-CZ" sz="1100" dirty="0"/>
              <a:t> non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dapibus</a:t>
            </a:r>
            <a:r>
              <a:rPr lang="cs-CZ" sz="1100" dirty="0"/>
              <a:t> a </a:t>
            </a:r>
            <a:r>
              <a:rPr lang="cs-CZ" sz="1100" dirty="0" err="1"/>
              <a:t>mattis</a:t>
            </a:r>
            <a:r>
              <a:rPr lang="cs-CZ" sz="1100" dirty="0"/>
              <a:t> </a:t>
            </a:r>
            <a:r>
              <a:rPr lang="cs-CZ" sz="1100" dirty="0" err="1"/>
              <a:t>purus</a:t>
            </a:r>
            <a:r>
              <a:rPr lang="cs-CZ" sz="1100" dirty="0"/>
              <a:t> </a:t>
            </a:r>
            <a:r>
              <a:rPr lang="cs-CZ" sz="1100" dirty="0" err="1"/>
              <a:t>dictum</a:t>
            </a:r>
            <a:r>
              <a:rPr lang="cs-CZ" sz="1100" dirty="0"/>
              <a:t>. Sed </a:t>
            </a:r>
            <a:r>
              <a:rPr lang="cs-CZ" sz="1100" dirty="0" err="1"/>
              <a:t>cursus</a:t>
            </a:r>
            <a:r>
              <a:rPr lang="cs-CZ" sz="1100" dirty="0"/>
              <a:t> </a:t>
            </a:r>
            <a:r>
              <a:rPr lang="cs-CZ" sz="1100" dirty="0" err="1"/>
              <a:t>risus</a:t>
            </a:r>
            <a:r>
              <a:rPr lang="cs-CZ" sz="1100" dirty="0"/>
              <a:t> id </a:t>
            </a:r>
            <a:r>
              <a:rPr lang="cs-CZ" sz="1100" dirty="0" err="1"/>
              <a:t>magna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auctor</a:t>
            </a:r>
            <a:r>
              <a:rPr lang="cs-CZ" sz="1100" dirty="0"/>
              <a:t>. </a:t>
            </a:r>
            <a:r>
              <a:rPr lang="cs-CZ" sz="1100" dirty="0" err="1"/>
              <a:t>Fusce</a:t>
            </a:r>
            <a:r>
              <a:rPr lang="cs-CZ" sz="1100" dirty="0"/>
              <a:t> vitae </a:t>
            </a:r>
            <a:r>
              <a:rPr lang="cs-CZ" sz="1100" dirty="0" err="1"/>
              <a:t>metus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 Donec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commodo</a:t>
            </a:r>
            <a:r>
              <a:rPr lang="cs-CZ" sz="1100" dirty="0"/>
              <a:t> </a:t>
            </a:r>
            <a:r>
              <a:rPr lang="cs-CZ" sz="1100" dirty="0" err="1"/>
              <a:t>ullamcorper</a:t>
            </a:r>
            <a:r>
              <a:rPr lang="cs-CZ" sz="1100" dirty="0"/>
              <a:t>. </a:t>
            </a:r>
            <a:r>
              <a:rPr lang="cs-CZ" sz="1100" dirty="0" err="1"/>
              <a:t>Aenean</a:t>
            </a:r>
            <a:r>
              <a:rPr lang="cs-CZ" sz="1100" dirty="0"/>
              <a:t> </a:t>
            </a:r>
            <a:r>
              <a:rPr lang="cs-CZ" sz="1100" dirty="0" err="1"/>
              <a:t>condimentum</a:t>
            </a:r>
            <a:r>
              <a:rPr lang="cs-CZ" sz="1100" dirty="0"/>
              <a:t>,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at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imperdiet</a:t>
            </a:r>
            <a:r>
              <a:rPr lang="cs-CZ" sz="1100" dirty="0"/>
              <a:t>, </a:t>
            </a:r>
            <a:r>
              <a:rPr lang="cs-CZ" sz="1100" dirty="0" err="1"/>
              <a:t>purus</a:t>
            </a:r>
            <a:r>
              <a:rPr lang="cs-CZ" sz="1100" dirty="0"/>
              <a:t> ante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diam</a:t>
            </a:r>
            <a:r>
              <a:rPr lang="cs-CZ" sz="1100" dirty="0"/>
              <a:t>, non </a:t>
            </a:r>
            <a:r>
              <a:rPr lang="cs-CZ" sz="1100" dirty="0" err="1"/>
              <a:t>congue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justo</a:t>
            </a:r>
            <a:r>
              <a:rPr lang="cs-CZ" sz="1100" dirty="0"/>
              <a:t> id </a:t>
            </a:r>
            <a:r>
              <a:rPr lang="cs-CZ" sz="1100" dirty="0" err="1"/>
              <a:t>enim</a:t>
            </a:r>
            <a:r>
              <a:rPr lang="cs-CZ" sz="1100" dirty="0"/>
              <a:t>. </a:t>
            </a:r>
            <a:r>
              <a:rPr lang="cs-CZ" sz="1100" dirty="0" err="1"/>
              <a:t>Quisque</a:t>
            </a:r>
            <a:r>
              <a:rPr lang="cs-CZ" sz="1100" dirty="0"/>
              <a:t> </a:t>
            </a:r>
            <a:r>
              <a:rPr lang="cs-CZ" sz="1100" dirty="0" err="1"/>
              <a:t>eu</a:t>
            </a:r>
            <a:r>
              <a:rPr lang="cs-CZ" sz="1100" dirty="0"/>
              <a:t> </a:t>
            </a:r>
            <a:r>
              <a:rPr lang="cs-CZ" sz="1100" dirty="0" err="1"/>
              <a:t>pharetra</a:t>
            </a:r>
            <a:r>
              <a:rPr lang="cs-CZ" sz="1100" dirty="0"/>
              <a:t> </a:t>
            </a:r>
            <a:r>
              <a:rPr lang="cs-CZ" sz="1100" dirty="0" err="1"/>
              <a:t>tellus</a:t>
            </a:r>
            <a:r>
              <a:rPr lang="cs-CZ" sz="1100" dirty="0"/>
              <a:t>. </a:t>
            </a:r>
            <a:r>
              <a:rPr lang="cs-CZ" sz="1100" dirty="0" err="1"/>
              <a:t>Maecenas</a:t>
            </a:r>
            <a:r>
              <a:rPr lang="cs-CZ" sz="1100" dirty="0"/>
              <a:t> </a:t>
            </a:r>
            <a:r>
              <a:rPr lang="cs-CZ" sz="1100" dirty="0" err="1"/>
              <a:t>tempus</a:t>
            </a:r>
            <a:r>
              <a:rPr lang="cs-CZ" sz="1100" dirty="0"/>
              <a:t> </a:t>
            </a:r>
            <a:r>
              <a:rPr lang="cs-CZ" sz="1100" dirty="0" err="1"/>
              <a:t>fermentum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 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93510" y="3794256"/>
            <a:ext cx="694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8589" y="3963533"/>
            <a:ext cx="52319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100" dirty="0" err="1"/>
              <a:t>Lorem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dolor</a:t>
            </a:r>
            <a:r>
              <a:rPr lang="cs-CZ" sz="1100" dirty="0"/>
              <a:t> </a:t>
            </a:r>
            <a:r>
              <a:rPr lang="cs-CZ" sz="1100" dirty="0" err="1"/>
              <a:t>sit</a:t>
            </a:r>
            <a:r>
              <a:rPr lang="cs-CZ" sz="1100" dirty="0"/>
              <a:t> </a:t>
            </a:r>
            <a:r>
              <a:rPr lang="cs-CZ" sz="1100" dirty="0" err="1"/>
              <a:t>amet</a:t>
            </a:r>
            <a:r>
              <a:rPr lang="cs-CZ" sz="1100" dirty="0"/>
              <a:t>, </a:t>
            </a:r>
            <a:r>
              <a:rPr lang="cs-CZ" sz="1100" dirty="0" err="1"/>
              <a:t>consectetur</a:t>
            </a:r>
            <a:r>
              <a:rPr lang="cs-CZ" sz="1100" dirty="0"/>
              <a:t> </a:t>
            </a:r>
            <a:r>
              <a:rPr lang="cs-CZ" sz="1100" dirty="0" err="1"/>
              <a:t>adipiscing</a:t>
            </a:r>
            <a:r>
              <a:rPr lang="cs-CZ" sz="1100" dirty="0"/>
              <a:t> elit. Donec </a:t>
            </a:r>
            <a:r>
              <a:rPr lang="cs-CZ" sz="1100" dirty="0" err="1"/>
              <a:t>tempor</a:t>
            </a:r>
            <a:r>
              <a:rPr lang="cs-CZ" sz="1100" dirty="0"/>
              <a:t> </a:t>
            </a:r>
            <a:r>
              <a:rPr lang="cs-CZ" sz="1100" dirty="0" err="1"/>
              <a:t>neque</a:t>
            </a:r>
            <a:r>
              <a:rPr lang="cs-CZ" sz="1100" dirty="0"/>
              <a:t> non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dapibus</a:t>
            </a:r>
            <a:r>
              <a:rPr lang="cs-CZ" sz="1100" dirty="0"/>
              <a:t> a </a:t>
            </a:r>
            <a:r>
              <a:rPr lang="cs-CZ" sz="1100" dirty="0" err="1"/>
              <a:t>mattis</a:t>
            </a:r>
            <a:r>
              <a:rPr lang="cs-CZ" sz="1100" dirty="0"/>
              <a:t> </a:t>
            </a:r>
            <a:r>
              <a:rPr lang="cs-CZ" sz="1100" dirty="0" err="1"/>
              <a:t>purus</a:t>
            </a:r>
            <a:r>
              <a:rPr lang="cs-CZ" sz="1100" dirty="0"/>
              <a:t> </a:t>
            </a:r>
            <a:r>
              <a:rPr lang="cs-CZ" sz="1100" dirty="0" err="1"/>
              <a:t>dictum</a:t>
            </a:r>
            <a:r>
              <a:rPr lang="cs-CZ" sz="1100" dirty="0"/>
              <a:t>. Sed </a:t>
            </a:r>
            <a:r>
              <a:rPr lang="cs-CZ" sz="1100" dirty="0" err="1"/>
              <a:t>cursus</a:t>
            </a:r>
            <a:r>
              <a:rPr lang="cs-CZ" sz="1100" dirty="0"/>
              <a:t> </a:t>
            </a:r>
            <a:r>
              <a:rPr lang="cs-CZ" sz="1100" dirty="0" err="1"/>
              <a:t>risus</a:t>
            </a:r>
            <a:r>
              <a:rPr lang="cs-CZ" sz="1100" dirty="0"/>
              <a:t> id </a:t>
            </a:r>
            <a:r>
              <a:rPr lang="cs-CZ" sz="1100" dirty="0" err="1"/>
              <a:t>magna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auctor</a:t>
            </a:r>
            <a:r>
              <a:rPr lang="cs-CZ" sz="1100" dirty="0"/>
              <a:t>. </a:t>
            </a:r>
            <a:r>
              <a:rPr lang="cs-CZ" sz="1100" dirty="0" err="1"/>
              <a:t>Fusce</a:t>
            </a:r>
            <a:r>
              <a:rPr lang="cs-CZ" sz="1100" dirty="0"/>
              <a:t> vitae </a:t>
            </a:r>
            <a:r>
              <a:rPr lang="cs-CZ" sz="1100" dirty="0" err="1"/>
              <a:t>metus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 Donec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commodo</a:t>
            </a:r>
            <a:r>
              <a:rPr lang="cs-CZ" sz="1100" dirty="0"/>
              <a:t> </a:t>
            </a:r>
            <a:r>
              <a:rPr lang="cs-CZ" sz="1100" dirty="0" err="1"/>
              <a:t>ullamcorper</a:t>
            </a:r>
            <a:r>
              <a:rPr lang="cs-CZ" sz="1100" dirty="0"/>
              <a:t>. </a:t>
            </a:r>
            <a:r>
              <a:rPr lang="cs-CZ" sz="1100" dirty="0" err="1"/>
              <a:t>Aenean</a:t>
            </a:r>
            <a:r>
              <a:rPr lang="cs-CZ" sz="1100" dirty="0"/>
              <a:t> </a:t>
            </a:r>
            <a:r>
              <a:rPr lang="cs-CZ" sz="1100" dirty="0" err="1"/>
              <a:t>condimentum</a:t>
            </a:r>
            <a:r>
              <a:rPr lang="cs-CZ" sz="1100" dirty="0"/>
              <a:t>,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at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imperdiet</a:t>
            </a:r>
            <a:r>
              <a:rPr lang="cs-CZ" sz="1100" dirty="0"/>
              <a:t>, </a:t>
            </a:r>
            <a:r>
              <a:rPr lang="cs-CZ" sz="1100" dirty="0" err="1"/>
              <a:t>purus</a:t>
            </a:r>
            <a:r>
              <a:rPr lang="cs-CZ" sz="1100" dirty="0"/>
              <a:t> ante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diam</a:t>
            </a:r>
            <a:r>
              <a:rPr lang="cs-CZ" sz="1100" dirty="0"/>
              <a:t>, non </a:t>
            </a:r>
            <a:r>
              <a:rPr lang="cs-CZ" sz="1100" dirty="0" err="1"/>
              <a:t>congue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justo</a:t>
            </a:r>
            <a:r>
              <a:rPr lang="cs-CZ" sz="1100" dirty="0"/>
              <a:t> id </a:t>
            </a:r>
            <a:r>
              <a:rPr lang="cs-CZ" sz="1100" dirty="0" err="1"/>
              <a:t>enim</a:t>
            </a:r>
            <a:r>
              <a:rPr lang="cs-CZ" sz="1100" dirty="0"/>
              <a:t>. </a:t>
            </a:r>
            <a:r>
              <a:rPr lang="cs-CZ" sz="1100" dirty="0" err="1"/>
              <a:t>Quisque</a:t>
            </a:r>
            <a:r>
              <a:rPr lang="cs-CZ" sz="1100" dirty="0"/>
              <a:t> </a:t>
            </a:r>
            <a:r>
              <a:rPr lang="cs-CZ" sz="1100" dirty="0" err="1"/>
              <a:t>eu</a:t>
            </a:r>
            <a:r>
              <a:rPr lang="cs-CZ" sz="1100" dirty="0"/>
              <a:t> </a:t>
            </a:r>
            <a:r>
              <a:rPr lang="cs-CZ" sz="1100" dirty="0" err="1"/>
              <a:t>pharetra</a:t>
            </a:r>
            <a:r>
              <a:rPr lang="cs-CZ" sz="1100" dirty="0"/>
              <a:t> </a:t>
            </a:r>
            <a:r>
              <a:rPr lang="cs-CZ" sz="1100" dirty="0" err="1"/>
              <a:t>tellus</a:t>
            </a:r>
            <a:r>
              <a:rPr lang="cs-CZ" sz="1100" dirty="0"/>
              <a:t>. </a:t>
            </a:r>
            <a:r>
              <a:rPr lang="cs-CZ" sz="1100" dirty="0" err="1"/>
              <a:t>Maecenas</a:t>
            </a:r>
            <a:r>
              <a:rPr lang="cs-CZ" sz="1100" dirty="0"/>
              <a:t> </a:t>
            </a:r>
            <a:r>
              <a:rPr lang="cs-CZ" sz="1100" dirty="0" err="1"/>
              <a:t>tempus</a:t>
            </a:r>
            <a:r>
              <a:rPr lang="cs-CZ" sz="1100" dirty="0"/>
              <a:t> </a:t>
            </a:r>
            <a:r>
              <a:rPr lang="cs-CZ" sz="1100" dirty="0" err="1"/>
              <a:t>fermentum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 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293510" y="5147648"/>
            <a:ext cx="694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58135" y="5316925"/>
            <a:ext cx="52319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100" dirty="0" err="1"/>
              <a:t>Lorem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dolor</a:t>
            </a:r>
            <a:r>
              <a:rPr lang="cs-CZ" sz="1100" dirty="0"/>
              <a:t> </a:t>
            </a:r>
            <a:r>
              <a:rPr lang="cs-CZ" sz="1100" dirty="0" err="1"/>
              <a:t>sit</a:t>
            </a:r>
            <a:r>
              <a:rPr lang="cs-CZ" sz="1100" dirty="0"/>
              <a:t> </a:t>
            </a:r>
            <a:r>
              <a:rPr lang="cs-CZ" sz="1100" dirty="0" err="1"/>
              <a:t>amet</a:t>
            </a:r>
            <a:r>
              <a:rPr lang="cs-CZ" sz="1100" dirty="0"/>
              <a:t>, </a:t>
            </a:r>
            <a:r>
              <a:rPr lang="cs-CZ" sz="1100" dirty="0" err="1"/>
              <a:t>consectetur</a:t>
            </a:r>
            <a:r>
              <a:rPr lang="cs-CZ" sz="1100" dirty="0"/>
              <a:t> </a:t>
            </a:r>
            <a:r>
              <a:rPr lang="cs-CZ" sz="1100" dirty="0" err="1"/>
              <a:t>adipiscing</a:t>
            </a:r>
            <a:r>
              <a:rPr lang="cs-CZ" sz="1100" dirty="0"/>
              <a:t> elit. Donec </a:t>
            </a:r>
            <a:r>
              <a:rPr lang="cs-CZ" sz="1100" dirty="0" err="1"/>
              <a:t>tempor</a:t>
            </a:r>
            <a:r>
              <a:rPr lang="cs-CZ" sz="1100" dirty="0"/>
              <a:t> </a:t>
            </a:r>
            <a:r>
              <a:rPr lang="cs-CZ" sz="1100" dirty="0" err="1"/>
              <a:t>neque</a:t>
            </a:r>
            <a:r>
              <a:rPr lang="cs-CZ" sz="1100" dirty="0"/>
              <a:t> non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dapibus</a:t>
            </a:r>
            <a:r>
              <a:rPr lang="cs-CZ" sz="1100" dirty="0"/>
              <a:t> a </a:t>
            </a:r>
            <a:r>
              <a:rPr lang="cs-CZ" sz="1100" dirty="0" err="1"/>
              <a:t>mattis</a:t>
            </a:r>
            <a:r>
              <a:rPr lang="cs-CZ" sz="1100" dirty="0"/>
              <a:t> </a:t>
            </a:r>
            <a:r>
              <a:rPr lang="cs-CZ" sz="1100" dirty="0" err="1"/>
              <a:t>purus</a:t>
            </a:r>
            <a:r>
              <a:rPr lang="cs-CZ" sz="1100" dirty="0"/>
              <a:t> </a:t>
            </a:r>
            <a:r>
              <a:rPr lang="cs-CZ" sz="1100" dirty="0" err="1"/>
              <a:t>dictum</a:t>
            </a:r>
            <a:r>
              <a:rPr lang="cs-CZ" sz="1100" dirty="0"/>
              <a:t>. Sed </a:t>
            </a:r>
            <a:r>
              <a:rPr lang="cs-CZ" sz="1100" dirty="0" err="1"/>
              <a:t>cursus</a:t>
            </a:r>
            <a:r>
              <a:rPr lang="cs-CZ" sz="1100" dirty="0"/>
              <a:t> </a:t>
            </a:r>
            <a:r>
              <a:rPr lang="cs-CZ" sz="1100" dirty="0" err="1"/>
              <a:t>risus</a:t>
            </a:r>
            <a:r>
              <a:rPr lang="cs-CZ" sz="1100" dirty="0"/>
              <a:t> id </a:t>
            </a:r>
            <a:r>
              <a:rPr lang="cs-CZ" sz="1100" dirty="0" err="1"/>
              <a:t>magna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auctor</a:t>
            </a:r>
            <a:r>
              <a:rPr lang="cs-CZ" sz="1100" dirty="0"/>
              <a:t>. </a:t>
            </a:r>
            <a:r>
              <a:rPr lang="cs-CZ" sz="1100" dirty="0" err="1"/>
              <a:t>Fusce</a:t>
            </a:r>
            <a:r>
              <a:rPr lang="cs-CZ" sz="1100" dirty="0"/>
              <a:t> vitae </a:t>
            </a:r>
            <a:r>
              <a:rPr lang="cs-CZ" sz="1100" dirty="0" err="1"/>
              <a:t>metus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 Donec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commodo</a:t>
            </a:r>
            <a:r>
              <a:rPr lang="cs-CZ" sz="1100" dirty="0"/>
              <a:t> </a:t>
            </a:r>
            <a:r>
              <a:rPr lang="cs-CZ" sz="1100" dirty="0" err="1"/>
              <a:t>ullamcorper</a:t>
            </a:r>
            <a:r>
              <a:rPr lang="cs-CZ" sz="1100" dirty="0"/>
              <a:t>. </a:t>
            </a:r>
            <a:r>
              <a:rPr lang="cs-CZ" sz="1100" dirty="0" err="1"/>
              <a:t>Aenean</a:t>
            </a:r>
            <a:r>
              <a:rPr lang="cs-CZ" sz="1100" dirty="0"/>
              <a:t> </a:t>
            </a:r>
            <a:r>
              <a:rPr lang="cs-CZ" sz="1100" dirty="0" err="1"/>
              <a:t>condimentum</a:t>
            </a:r>
            <a:r>
              <a:rPr lang="cs-CZ" sz="1100" dirty="0"/>
              <a:t>,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at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imperdiet</a:t>
            </a:r>
            <a:r>
              <a:rPr lang="cs-CZ" sz="1100" dirty="0"/>
              <a:t>, </a:t>
            </a:r>
            <a:r>
              <a:rPr lang="cs-CZ" sz="1100" dirty="0" err="1"/>
              <a:t>purus</a:t>
            </a:r>
            <a:r>
              <a:rPr lang="cs-CZ" sz="1100" dirty="0"/>
              <a:t> ante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diam</a:t>
            </a:r>
            <a:r>
              <a:rPr lang="cs-CZ" sz="1100" dirty="0"/>
              <a:t>, non </a:t>
            </a:r>
            <a:r>
              <a:rPr lang="cs-CZ" sz="1100" dirty="0" err="1"/>
              <a:t>congue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justo</a:t>
            </a:r>
            <a:r>
              <a:rPr lang="cs-CZ" sz="1100" dirty="0"/>
              <a:t> id </a:t>
            </a:r>
            <a:r>
              <a:rPr lang="cs-CZ" sz="1100" dirty="0" err="1"/>
              <a:t>enim</a:t>
            </a:r>
            <a:r>
              <a:rPr lang="cs-CZ" sz="1100" dirty="0"/>
              <a:t>. </a:t>
            </a:r>
            <a:r>
              <a:rPr lang="cs-CZ" sz="1100" dirty="0" err="1"/>
              <a:t>Quisque</a:t>
            </a:r>
            <a:r>
              <a:rPr lang="cs-CZ" sz="1100" dirty="0"/>
              <a:t> </a:t>
            </a:r>
            <a:r>
              <a:rPr lang="cs-CZ" sz="1100" dirty="0" err="1"/>
              <a:t>eu</a:t>
            </a:r>
            <a:r>
              <a:rPr lang="cs-CZ" sz="1100" dirty="0"/>
              <a:t> </a:t>
            </a:r>
            <a:r>
              <a:rPr lang="cs-CZ" sz="1100" dirty="0" err="1"/>
              <a:t>pharetra</a:t>
            </a:r>
            <a:r>
              <a:rPr lang="cs-CZ" sz="1100" dirty="0"/>
              <a:t> </a:t>
            </a:r>
            <a:r>
              <a:rPr lang="cs-CZ" sz="1100" dirty="0" err="1"/>
              <a:t>tellus</a:t>
            </a:r>
            <a:r>
              <a:rPr lang="cs-CZ" sz="1100" dirty="0"/>
              <a:t>. </a:t>
            </a:r>
            <a:r>
              <a:rPr lang="cs-CZ" sz="1100" dirty="0" err="1"/>
              <a:t>Maecenas</a:t>
            </a:r>
            <a:r>
              <a:rPr lang="cs-CZ" sz="1100" dirty="0"/>
              <a:t> </a:t>
            </a:r>
            <a:r>
              <a:rPr lang="cs-CZ" sz="1100" dirty="0" err="1"/>
              <a:t>tempus</a:t>
            </a:r>
            <a:r>
              <a:rPr lang="cs-CZ" sz="1100" dirty="0"/>
              <a:t> </a:t>
            </a:r>
            <a:r>
              <a:rPr lang="cs-CZ" sz="1100" dirty="0" err="1"/>
              <a:t>fermentum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93510" y="6527471"/>
            <a:ext cx="694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58589" y="6696748"/>
            <a:ext cx="52319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100" dirty="0" err="1"/>
              <a:t>Lorem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dolor</a:t>
            </a:r>
            <a:r>
              <a:rPr lang="cs-CZ" sz="1100" dirty="0"/>
              <a:t> </a:t>
            </a:r>
            <a:r>
              <a:rPr lang="cs-CZ" sz="1100" dirty="0" err="1"/>
              <a:t>sit</a:t>
            </a:r>
            <a:r>
              <a:rPr lang="cs-CZ" sz="1100" dirty="0"/>
              <a:t> </a:t>
            </a:r>
            <a:r>
              <a:rPr lang="cs-CZ" sz="1100" dirty="0" err="1"/>
              <a:t>amet</a:t>
            </a:r>
            <a:r>
              <a:rPr lang="cs-CZ" sz="1100" dirty="0"/>
              <a:t>, </a:t>
            </a:r>
            <a:r>
              <a:rPr lang="cs-CZ" sz="1100" dirty="0" err="1"/>
              <a:t>consectetur</a:t>
            </a:r>
            <a:r>
              <a:rPr lang="cs-CZ" sz="1100" dirty="0"/>
              <a:t> </a:t>
            </a:r>
            <a:r>
              <a:rPr lang="cs-CZ" sz="1100" dirty="0" err="1"/>
              <a:t>adipiscing</a:t>
            </a:r>
            <a:r>
              <a:rPr lang="cs-CZ" sz="1100" dirty="0"/>
              <a:t> elit. Donec </a:t>
            </a:r>
            <a:r>
              <a:rPr lang="cs-CZ" sz="1100" dirty="0" err="1"/>
              <a:t>tempor</a:t>
            </a:r>
            <a:r>
              <a:rPr lang="cs-CZ" sz="1100" dirty="0"/>
              <a:t> </a:t>
            </a:r>
            <a:r>
              <a:rPr lang="cs-CZ" sz="1100" dirty="0" err="1"/>
              <a:t>neque</a:t>
            </a:r>
            <a:r>
              <a:rPr lang="cs-CZ" sz="1100" dirty="0"/>
              <a:t> non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dapibus</a:t>
            </a:r>
            <a:r>
              <a:rPr lang="cs-CZ" sz="1100" dirty="0"/>
              <a:t> a </a:t>
            </a:r>
            <a:r>
              <a:rPr lang="cs-CZ" sz="1100" dirty="0" err="1"/>
              <a:t>mattis</a:t>
            </a:r>
            <a:r>
              <a:rPr lang="cs-CZ" sz="1100" dirty="0"/>
              <a:t> </a:t>
            </a:r>
            <a:r>
              <a:rPr lang="cs-CZ" sz="1100" dirty="0" err="1"/>
              <a:t>purus</a:t>
            </a:r>
            <a:r>
              <a:rPr lang="cs-CZ" sz="1100" dirty="0"/>
              <a:t> </a:t>
            </a:r>
            <a:r>
              <a:rPr lang="cs-CZ" sz="1100" dirty="0" err="1"/>
              <a:t>dictum</a:t>
            </a:r>
            <a:r>
              <a:rPr lang="cs-CZ" sz="1100" dirty="0"/>
              <a:t>. Sed </a:t>
            </a:r>
            <a:r>
              <a:rPr lang="cs-CZ" sz="1100" dirty="0" err="1"/>
              <a:t>cursus</a:t>
            </a:r>
            <a:r>
              <a:rPr lang="cs-CZ" sz="1100" dirty="0"/>
              <a:t> </a:t>
            </a:r>
            <a:r>
              <a:rPr lang="cs-CZ" sz="1100" dirty="0" err="1"/>
              <a:t>risus</a:t>
            </a:r>
            <a:r>
              <a:rPr lang="cs-CZ" sz="1100" dirty="0"/>
              <a:t> id </a:t>
            </a:r>
            <a:r>
              <a:rPr lang="cs-CZ" sz="1100" dirty="0" err="1"/>
              <a:t>magna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auctor</a:t>
            </a:r>
            <a:r>
              <a:rPr lang="cs-CZ" sz="1100" dirty="0"/>
              <a:t>. </a:t>
            </a:r>
            <a:r>
              <a:rPr lang="cs-CZ" sz="1100" dirty="0" err="1"/>
              <a:t>Fusce</a:t>
            </a:r>
            <a:r>
              <a:rPr lang="cs-CZ" sz="1100" dirty="0"/>
              <a:t> vitae </a:t>
            </a:r>
            <a:r>
              <a:rPr lang="cs-CZ" sz="1100" dirty="0" err="1"/>
              <a:t>metus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 Donec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commodo</a:t>
            </a:r>
            <a:r>
              <a:rPr lang="cs-CZ" sz="1100" dirty="0"/>
              <a:t> </a:t>
            </a:r>
            <a:r>
              <a:rPr lang="cs-CZ" sz="1100" dirty="0" err="1"/>
              <a:t>ullamcorper</a:t>
            </a:r>
            <a:r>
              <a:rPr lang="cs-CZ" sz="1100" dirty="0"/>
              <a:t>. </a:t>
            </a:r>
            <a:r>
              <a:rPr lang="cs-CZ" sz="1100" dirty="0" err="1"/>
              <a:t>Aenean</a:t>
            </a:r>
            <a:r>
              <a:rPr lang="cs-CZ" sz="1100" dirty="0"/>
              <a:t> </a:t>
            </a:r>
            <a:r>
              <a:rPr lang="cs-CZ" sz="1100" dirty="0" err="1"/>
              <a:t>condimentum</a:t>
            </a:r>
            <a:r>
              <a:rPr lang="cs-CZ" sz="1100" dirty="0"/>
              <a:t>, </a:t>
            </a:r>
            <a:r>
              <a:rPr lang="cs-CZ" sz="1100" dirty="0" err="1"/>
              <a:t>erat</a:t>
            </a:r>
            <a:r>
              <a:rPr lang="cs-CZ" sz="1100" dirty="0"/>
              <a:t> </a:t>
            </a:r>
            <a:r>
              <a:rPr lang="cs-CZ" sz="1100" dirty="0" err="1"/>
              <a:t>at</a:t>
            </a:r>
            <a:r>
              <a:rPr lang="cs-CZ" sz="1100" dirty="0"/>
              <a:t> </a:t>
            </a:r>
            <a:r>
              <a:rPr lang="cs-CZ" sz="1100" dirty="0" err="1"/>
              <a:t>ultrices</a:t>
            </a:r>
            <a:r>
              <a:rPr lang="cs-CZ" sz="1100" dirty="0"/>
              <a:t> </a:t>
            </a:r>
            <a:r>
              <a:rPr lang="cs-CZ" sz="1100" dirty="0" err="1"/>
              <a:t>imperdiet</a:t>
            </a:r>
            <a:r>
              <a:rPr lang="cs-CZ" sz="1100" dirty="0"/>
              <a:t>, </a:t>
            </a:r>
            <a:r>
              <a:rPr lang="cs-CZ" sz="1100" dirty="0" err="1"/>
              <a:t>purus</a:t>
            </a:r>
            <a:r>
              <a:rPr lang="cs-CZ" sz="1100" dirty="0"/>
              <a:t> ante </a:t>
            </a:r>
            <a:r>
              <a:rPr lang="cs-CZ" sz="1100" dirty="0" err="1"/>
              <a:t>lobortis</a:t>
            </a:r>
            <a:r>
              <a:rPr lang="cs-CZ" sz="1100" dirty="0"/>
              <a:t> </a:t>
            </a:r>
            <a:r>
              <a:rPr lang="cs-CZ" sz="1100" dirty="0" err="1"/>
              <a:t>diam</a:t>
            </a:r>
            <a:r>
              <a:rPr lang="cs-CZ" sz="1100" dirty="0"/>
              <a:t>, non </a:t>
            </a:r>
            <a:r>
              <a:rPr lang="cs-CZ" sz="1100" dirty="0" err="1"/>
              <a:t>congue</a:t>
            </a:r>
            <a:r>
              <a:rPr lang="cs-CZ" sz="1100" dirty="0"/>
              <a:t> </a:t>
            </a:r>
            <a:r>
              <a:rPr lang="cs-CZ" sz="1100" dirty="0" err="1"/>
              <a:t>ipsum</a:t>
            </a:r>
            <a:r>
              <a:rPr lang="cs-CZ" sz="1100" dirty="0"/>
              <a:t> </a:t>
            </a:r>
            <a:r>
              <a:rPr lang="cs-CZ" sz="1100" dirty="0" err="1"/>
              <a:t>justo</a:t>
            </a:r>
            <a:r>
              <a:rPr lang="cs-CZ" sz="1100" dirty="0"/>
              <a:t> id </a:t>
            </a:r>
            <a:r>
              <a:rPr lang="cs-CZ" sz="1100" dirty="0" err="1"/>
              <a:t>enim</a:t>
            </a:r>
            <a:r>
              <a:rPr lang="cs-CZ" sz="1100" dirty="0"/>
              <a:t>. </a:t>
            </a:r>
            <a:r>
              <a:rPr lang="cs-CZ" sz="1100" dirty="0" err="1"/>
              <a:t>Quisque</a:t>
            </a:r>
            <a:r>
              <a:rPr lang="cs-CZ" sz="1100" dirty="0"/>
              <a:t> </a:t>
            </a:r>
            <a:r>
              <a:rPr lang="cs-CZ" sz="1100" dirty="0" err="1"/>
              <a:t>eu</a:t>
            </a:r>
            <a:r>
              <a:rPr lang="cs-CZ" sz="1100" dirty="0"/>
              <a:t> </a:t>
            </a:r>
            <a:r>
              <a:rPr lang="cs-CZ" sz="1100" dirty="0" err="1"/>
              <a:t>pharetra</a:t>
            </a:r>
            <a:r>
              <a:rPr lang="cs-CZ" sz="1100" dirty="0"/>
              <a:t> </a:t>
            </a:r>
            <a:r>
              <a:rPr lang="cs-CZ" sz="1100" dirty="0" err="1"/>
              <a:t>tellus</a:t>
            </a:r>
            <a:r>
              <a:rPr lang="cs-CZ" sz="1100" dirty="0"/>
              <a:t>. </a:t>
            </a:r>
            <a:r>
              <a:rPr lang="cs-CZ" sz="1100" dirty="0" err="1"/>
              <a:t>Maecenas</a:t>
            </a:r>
            <a:r>
              <a:rPr lang="cs-CZ" sz="1100" dirty="0"/>
              <a:t> </a:t>
            </a:r>
            <a:r>
              <a:rPr lang="cs-CZ" sz="1100" dirty="0" err="1"/>
              <a:t>tempus</a:t>
            </a:r>
            <a:r>
              <a:rPr lang="cs-CZ" sz="1100" dirty="0"/>
              <a:t> </a:t>
            </a:r>
            <a:r>
              <a:rPr lang="cs-CZ" sz="1100" dirty="0" err="1"/>
              <a:t>fermentum</a:t>
            </a:r>
            <a:r>
              <a:rPr lang="cs-CZ" sz="1100" dirty="0"/>
              <a:t> </a:t>
            </a:r>
            <a:r>
              <a:rPr lang="cs-CZ" sz="1100" dirty="0" err="1"/>
              <a:t>nibh</a:t>
            </a:r>
            <a:r>
              <a:rPr lang="cs-CZ" sz="1100" dirty="0"/>
              <a:t>.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1258589" y="2428262"/>
            <a:ext cx="523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pc="-15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Section Heading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8589" y="3666315"/>
            <a:ext cx="523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pc="-15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Section Heading 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8589" y="5034557"/>
            <a:ext cx="523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pc="-15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Section Heading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8589" y="6410346"/>
            <a:ext cx="523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spc="-15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Section Heading 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-11758" y="8160664"/>
            <a:ext cx="6869758" cy="995095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0542" y="7752796"/>
            <a:ext cx="6079016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Garamond"/>
                <a:cs typeface="Garamond"/>
              </a:rPr>
              <a:t>“Your Company Strap Line or Inspiration Quote Goes Here!”</a:t>
            </a:r>
          </a:p>
        </p:txBody>
      </p:sp>
      <p:pic>
        <p:nvPicPr>
          <p:cNvPr id="40" name="Picture 39" descr="headshot_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" t="4737" r="7717" b="15316"/>
          <a:stretch/>
        </p:blipFill>
        <p:spPr>
          <a:xfrm>
            <a:off x="5020327" y="424661"/>
            <a:ext cx="1399231" cy="164804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105280" y="1637653"/>
            <a:ext cx="3751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150" dirty="0">
                <a:solidFill>
                  <a:schemeClr val="accent3"/>
                </a:solidFill>
                <a:latin typeface="Arial"/>
                <a:cs typeface="Arial"/>
              </a:rPr>
              <a:t>Your Name Here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42289" y="8247861"/>
            <a:ext cx="351571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Schedule A Complimentary Coaching Session Today: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2289" y="8618885"/>
            <a:ext cx="351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>
                <a:solidFill>
                  <a:schemeClr val="accent3"/>
                </a:solidFill>
                <a:latin typeface="Arial"/>
                <a:cs typeface="Arial"/>
              </a:rPr>
              <a:t>+1 (xxx) xxx-</a:t>
            </a:r>
            <a:r>
              <a:rPr lang="en-US" sz="2400" b="1" i="1" dirty="0" err="1">
                <a:solidFill>
                  <a:schemeClr val="accent3"/>
                </a:solidFill>
                <a:latin typeface="Arial"/>
                <a:cs typeface="Arial"/>
              </a:rPr>
              <a:t>xxxx</a:t>
            </a:r>
            <a:endParaRPr lang="en-US" sz="2400" b="1" i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8659" y="8445779"/>
            <a:ext cx="440934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Arial"/>
                <a:cs typeface="Arial"/>
              </a:rPr>
              <a:t>myemailaddress@mydomain.com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8268824"/>
            <a:ext cx="2617153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9BBB59"/>
                </a:solidFill>
                <a:latin typeface="Arial"/>
                <a:cs typeface="Arial"/>
              </a:rPr>
              <a:t>Your Firm Name </a:t>
            </a:r>
            <a:r>
              <a:rPr lang="en-US" sz="1100" b="1" dirty="0" smtClean="0">
                <a:solidFill>
                  <a:srgbClr val="9BBB59"/>
                </a:solidFill>
                <a:latin typeface="Arial"/>
                <a:cs typeface="Arial"/>
              </a:rPr>
              <a:t>or Logo Here</a:t>
            </a:r>
            <a:endParaRPr lang="en-US" sz="1100" b="1" dirty="0">
              <a:solidFill>
                <a:srgbClr val="9BBB59"/>
              </a:solidFill>
              <a:latin typeface="Arial"/>
              <a:cs typeface="Arial"/>
            </a:endParaRPr>
          </a:p>
          <a:p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Your Address 1</a:t>
            </a:r>
          </a:p>
          <a:p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Your Address 2</a:t>
            </a:r>
          </a:p>
          <a:p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City, State, Zip/Postal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44299" y="2046762"/>
            <a:ext cx="1375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i="1" dirty="0">
                <a:solidFill>
                  <a:schemeClr val="accent1">
                    <a:lumMod val="50000"/>
                  </a:schemeClr>
                </a:solidFill>
                <a:latin typeface="Garamond"/>
                <a:cs typeface="Garamond"/>
              </a:rPr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48826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4400</TotalTime>
  <Words>359</Words>
  <Application>Microsoft Macintosh PowerPoint</Application>
  <PresentationFormat>Letter Paper (8.5x11 in)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Business Wealth Club,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Cody</dc:creator>
  <cp:lastModifiedBy>Eric Dombach</cp:lastModifiedBy>
  <cp:revision>11</cp:revision>
  <dcterms:created xsi:type="dcterms:W3CDTF">2011-05-29T17:47:06Z</dcterms:created>
  <dcterms:modified xsi:type="dcterms:W3CDTF">2019-05-27T16:19:01Z</dcterms:modified>
</cp:coreProperties>
</file>