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9"/>
    <p:restoredTop sz="94280"/>
  </p:normalViewPr>
  <p:slideViewPr>
    <p:cSldViewPr snapToGrid="0" snapToObjects="1">
      <p:cViewPr varScale="1">
        <p:scale>
          <a:sx n="94" d="100"/>
          <a:sy n="94" d="100"/>
        </p:scale>
        <p:origin x="58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B0E7A-8F1A-6E43-A8CE-017F798C0AB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58D6A-5891-0B47-8CF2-885DFA84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5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6764-473D-8D42-BBE1-D250E86062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1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9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1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7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3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2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76E5-CB38-464D-954A-F04DC45623F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0D6E7-2B22-C54B-9532-EB0809DE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Vision Book 20_ _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Guided Tour of My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7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a Full Life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73599" y="1637988"/>
            <a:ext cx="1409617" cy="884254"/>
            <a:chOff x="2768723" y="1542414"/>
            <a:chExt cx="1409617" cy="8842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682" y="1542414"/>
              <a:ext cx="465388" cy="5714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68723" y="2088114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2. Fidelity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0023" y="1650596"/>
            <a:ext cx="1409617" cy="866342"/>
            <a:chOff x="5178785" y="1708442"/>
            <a:chExt cx="1409617" cy="866342"/>
          </a:xfrm>
        </p:grpSpPr>
        <p:sp>
          <p:nvSpPr>
            <p:cNvPr id="8" name="TextBox 7"/>
            <p:cNvSpPr txBox="1"/>
            <p:nvPr/>
          </p:nvSpPr>
          <p:spPr>
            <a:xfrm>
              <a:off x="5178785" y="223623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3. Family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304" y="1708442"/>
              <a:ext cx="572957" cy="5806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471707" y="1625421"/>
            <a:ext cx="1409617" cy="905288"/>
            <a:chOff x="962524" y="1632746"/>
            <a:chExt cx="1409617" cy="905288"/>
          </a:xfrm>
        </p:grpSpPr>
        <p:sp>
          <p:nvSpPr>
            <p:cNvPr id="9" name="TextBox 8"/>
            <p:cNvSpPr txBox="1"/>
            <p:nvPr/>
          </p:nvSpPr>
          <p:spPr>
            <a:xfrm>
              <a:off x="962524" y="219948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1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Faith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48" y="1632746"/>
              <a:ext cx="555853" cy="60348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146300" y="2942799"/>
            <a:ext cx="1409617" cy="881473"/>
            <a:chOff x="2022550" y="2958591"/>
            <a:chExt cx="1409617" cy="881473"/>
          </a:xfrm>
        </p:grpSpPr>
        <p:sp>
          <p:nvSpPr>
            <p:cNvPr id="12" name="TextBox 11"/>
            <p:cNvSpPr txBox="1"/>
            <p:nvPr/>
          </p:nvSpPr>
          <p:spPr>
            <a:xfrm>
              <a:off x="2022550" y="350151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5. Finances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170" y="2958591"/>
              <a:ext cx="527537" cy="61451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21550" y="3078415"/>
            <a:ext cx="1409617" cy="745857"/>
            <a:chOff x="3588204" y="3094207"/>
            <a:chExt cx="1409617" cy="745857"/>
          </a:xfrm>
        </p:grpSpPr>
        <p:sp>
          <p:nvSpPr>
            <p:cNvPr id="16" name="TextBox 15"/>
            <p:cNvSpPr txBox="1"/>
            <p:nvPr/>
          </p:nvSpPr>
          <p:spPr>
            <a:xfrm>
              <a:off x="3588204" y="350151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6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Fitness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695" y="3094207"/>
              <a:ext cx="781091" cy="45293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5075" y="2936524"/>
            <a:ext cx="1409617" cy="887748"/>
            <a:chOff x="5074770" y="2991499"/>
            <a:chExt cx="1409617" cy="887748"/>
          </a:xfrm>
        </p:grpSpPr>
        <p:sp>
          <p:nvSpPr>
            <p:cNvPr id="20" name="TextBox 19"/>
            <p:cNvSpPr txBox="1"/>
            <p:nvPr/>
          </p:nvSpPr>
          <p:spPr>
            <a:xfrm>
              <a:off x="5074770" y="3540693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7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Fun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294" y="2991499"/>
              <a:ext cx="603267" cy="61471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248273" y="1610508"/>
            <a:ext cx="1409617" cy="911592"/>
            <a:chOff x="5772958" y="1626300"/>
            <a:chExt cx="1409617" cy="911592"/>
          </a:xfrm>
        </p:grpSpPr>
        <p:sp>
          <p:nvSpPr>
            <p:cNvPr id="21" name="TextBox 20"/>
            <p:cNvSpPr txBox="1"/>
            <p:nvPr/>
          </p:nvSpPr>
          <p:spPr>
            <a:xfrm>
              <a:off x="5772958" y="2199338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4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Friends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059" y="1626300"/>
              <a:ext cx="498189" cy="626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68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550" y="1701801"/>
            <a:ext cx="4318000" cy="17341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©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Life2Live,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LLC. 2005 to Present.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Rights Reserved. No part of this document may be used, displayed or reproduced without the consent of the author.</a:t>
            </a:r>
          </a:p>
        </p:txBody>
      </p:sp>
    </p:spTree>
    <p:extLst>
      <p:ext uri="{BB962C8B-B14F-4D97-AF65-F5344CB8AC3E}">
        <p14:creationId xmlns:p14="http://schemas.microsoft.com/office/powerpoint/2010/main" val="326530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470" y="1200151"/>
            <a:ext cx="5592329" cy="317126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Daily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Bible reading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Attend church each Sunday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Volunteer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evening per week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448" y="1144649"/>
            <a:ext cx="2144102" cy="322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7965056" y="3621870"/>
            <a:ext cx="1409617" cy="905288"/>
            <a:chOff x="962524" y="1632746"/>
            <a:chExt cx="1409617" cy="905288"/>
          </a:xfrm>
        </p:grpSpPr>
        <p:sp>
          <p:nvSpPr>
            <p:cNvPr id="6" name="TextBox 5"/>
            <p:cNvSpPr txBox="1"/>
            <p:nvPr/>
          </p:nvSpPr>
          <p:spPr>
            <a:xfrm>
              <a:off x="962524" y="219948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1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Faith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48" y="1632746"/>
              <a:ext cx="555853" cy="603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619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466" y="1200151"/>
            <a:ext cx="5376333" cy="3171266"/>
          </a:xfrm>
        </p:spPr>
        <p:txBody>
          <a:bodyPr anchor="t">
            <a:normAutofit/>
          </a:bodyPr>
          <a:lstStyle/>
          <a:p>
            <a:pPr marL="347663" indent="-347663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Celebrate big time each special day: Valentine’s, birthday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anniversary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7663" indent="-347663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Ball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room dancing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class weekly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7663" indent="-347663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Enjoy week in the Caribbean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7663" indent="-347663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Add a hot tub in the back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7" descr="scan000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9836" t="35796" r="19672" b="5113"/>
          <a:stretch>
            <a:fillRect/>
          </a:stretch>
        </p:blipFill>
        <p:spPr bwMode="auto">
          <a:xfrm>
            <a:off x="580296" y="1245413"/>
            <a:ext cx="2584130" cy="31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854127" y="3637114"/>
            <a:ext cx="1409617" cy="884254"/>
            <a:chOff x="2768723" y="1542414"/>
            <a:chExt cx="1409617" cy="8842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682" y="1542414"/>
              <a:ext cx="465388" cy="5714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68723" y="2088114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2. Fidelity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23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471" y="1200151"/>
            <a:ext cx="5592329" cy="3171266"/>
          </a:xfrm>
        </p:spPr>
        <p:txBody>
          <a:bodyPr anchor="t"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Each kid a managing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their own small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to fund their cars and college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kid in D1 University either majoring or minoring in business</a:t>
            </a:r>
            <a:endParaRPr lang="en-PH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331" y="1200151"/>
            <a:ext cx="2126675" cy="297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7890972" y="3684412"/>
            <a:ext cx="1409617" cy="866342"/>
            <a:chOff x="5178785" y="1708442"/>
            <a:chExt cx="1409617" cy="866342"/>
          </a:xfrm>
        </p:grpSpPr>
        <p:sp>
          <p:nvSpPr>
            <p:cNvPr id="6" name="TextBox 5"/>
            <p:cNvSpPr txBox="1"/>
            <p:nvPr/>
          </p:nvSpPr>
          <p:spPr>
            <a:xfrm>
              <a:off x="5178785" y="223623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3. Family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304" y="1708442"/>
              <a:ext cx="572957" cy="58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80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044913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588" y="2654576"/>
            <a:ext cx="1897771" cy="12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04490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588" y="1391062"/>
            <a:ext cx="1899138" cy="12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2367" y="3938991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  <a:latin typeface="Whitney Book"/>
              </a:rPr>
              <a:t>Mountain Vacation Home</a:t>
            </a:r>
            <a:endParaRPr lang="en-PH" sz="1400" b="1" dirty="0">
              <a:solidFill>
                <a:schemeClr val="accent6"/>
              </a:solidFill>
              <a:latin typeface="Whitney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7938" y="3926188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Whitney Book"/>
              </a:rPr>
              <a:t>Summer Vacation Home</a:t>
            </a:r>
            <a:endParaRPr lang="en-PH" sz="1400" b="1" dirty="0">
              <a:solidFill>
                <a:schemeClr val="accent6"/>
              </a:solidFill>
              <a:latin typeface="Whitney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890972" y="3684412"/>
            <a:ext cx="1409617" cy="866342"/>
            <a:chOff x="5178785" y="1708442"/>
            <a:chExt cx="1409617" cy="866342"/>
          </a:xfrm>
        </p:grpSpPr>
        <p:sp>
          <p:nvSpPr>
            <p:cNvPr id="12" name="TextBox 11"/>
            <p:cNvSpPr txBox="1"/>
            <p:nvPr/>
          </p:nvSpPr>
          <p:spPr>
            <a:xfrm>
              <a:off x="5178785" y="223623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3. Family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304" y="1708442"/>
              <a:ext cx="572957" cy="580600"/>
            </a:xfrm>
            <a:prstGeom prst="rect">
              <a:avLst/>
            </a:prstGeom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839" y="1391061"/>
            <a:ext cx="4662489" cy="24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1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850988" y="3623295"/>
            <a:ext cx="1409617" cy="911592"/>
            <a:chOff x="5772958" y="1626300"/>
            <a:chExt cx="1409617" cy="911592"/>
          </a:xfrm>
        </p:grpSpPr>
        <p:sp>
          <p:nvSpPr>
            <p:cNvPr id="11" name="TextBox 10"/>
            <p:cNvSpPr txBox="1"/>
            <p:nvPr/>
          </p:nvSpPr>
          <p:spPr>
            <a:xfrm>
              <a:off x="5772958" y="2199338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4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Friends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059" y="1626300"/>
              <a:ext cx="498189" cy="626673"/>
            </a:xfrm>
            <a:prstGeom prst="rect">
              <a:avLst/>
            </a:prstGeom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49867"/>
          <a:stretch/>
        </p:blipFill>
        <p:spPr>
          <a:xfrm>
            <a:off x="1110534" y="1159589"/>
            <a:ext cx="6663092" cy="30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$____ earned income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20_ _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$____ passive income in 20_ _</a:t>
            </a:r>
          </a:p>
          <a:p>
            <a:pPr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$____ net worth by end of 20_ _</a:t>
            </a:r>
          </a:p>
          <a:p>
            <a:pPr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$____ GIVEN AWAY in 20_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_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PH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89829" y="3646680"/>
            <a:ext cx="1409617" cy="881473"/>
            <a:chOff x="2022550" y="2958591"/>
            <a:chExt cx="1409617" cy="881473"/>
          </a:xfrm>
        </p:grpSpPr>
        <p:sp>
          <p:nvSpPr>
            <p:cNvPr id="6" name="TextBox 5"/>
            <p:cNvSpPr txBox="1"/>
            <p:nvPr/>
          </p:nvSpPr>
          <p:spPr>
            <a:xfrm>
              <a:off x="2022550" y="350151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5. Finances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170" y="2958591"/>
              <a:ext cx="527537" cy="614518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024" y="1200151"/>
            <a:ext cx="5901776" cy="3171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Hit ideal </a:t>
            </a:r>
            <a:r>
              <a:rPr lang="en-US" sz="2800" dirty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body weight: ___#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Work out </a:t>
            </a:r>
            <a:r>
              <a:rPr lang="en-US" sz="2800" dirty="0" smtClean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2x </a:t>
            </a:r>
            <a:r>
              <a:rPr lang="en-US" sz="2800" dirty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per week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Drink 1 </a:t>
            </a:r>
            <a:r>
              <a:rPr lang="en-US" sz="2800" dirty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gallon of water per day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Nutritional supplement regime 2x per </a:t>
            </a:r>
            <a:r>
              <a:rPr lang="en-US" sz="2800" dirty="0" smtClean="0">
                <a:ln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day</a:t>
            </a:r>
            <a:endParaRPr lang="en-US" sz="2800" dirty="0">
              <a:ln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0" descr="http://www.lyon.edu/webdata/groups/greensheet/greensheet06/fitness%20center%203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26" y="1039595"/>
            <a:ext cx="2132112" cy="15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81" y="2725605"/>
            <a:ext cx="2131757" cy="140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856876" y="3799367"/>
            <a:ext cx="1409617" cy="745857"/>
            <a:chOff x="3588204" y="3094207"/>
            <a:chExt cx="1409617" cy="745857"/>
          </a:xfrm>
        </p:grpSpPr>
        <p:sp>
          <p:nvSpPr>
            <p:cNvPr id="8" name="TextBox 7"/>
            <p:cNvSpPr txBox="1"/>
            <p:nvPr/>
          </p:nvSpPr>
          <p:spPr>
            <a:xfrm>
              <a:off x="3588204" y="3501510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6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Fitness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695" y="3094207"/>
              <a:ext cx="781091" cy="452932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666" y="1200151"/>
            <a:ext cx="4411133" cy="3171266"/>
          </a:xfrm>
        </p:spPr>
        <p:txBody>
          <a:bodyPr>
            <a:normAutofit/>
          </a:bodyPr>
          <a:lstStyle/>
          <a:p>
            <a:r>
              <a:rPr lang="en-US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Music, video editing suite completed</a:t>
            </a:r>
          </a:p>
          <a:p>
            <a:r>
              <a:rPr lang="en-US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Harley-Davidson XL 883R </a:t>
            </a:r>
            <a:r>
              <a:rPr lang="en-US" kern="10" dirty="0" smtClean="0">
                <a:ln w="12700">
                  <a:noFill/>
                  <a:round/>
                  <a:headEnd/>
                  <a:tailEnd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Sportster</a:t>
            </a:r>
            <a:endParaRPr lang="en-US" kern="10" dirty="0">
              <a:ln w="12700">
                <a:noFill/>
                <a:round/>
                <a:headEnd/>
                <a:tailEnd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6756"/>
            <a:ext cx="3705993" cy="26518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983018" y="3626546"/>
            <a:ext cx="1409617" cy="887748"/>
            <a:chOff x="5074770" y="2991499"/>
            <a:chExt cx="1409617" cy="887748"/>
          </a:xfrm>
        </p:grpSpPr>
        <p:sp>
          <p:nvSpPr>
            <p:cNvPr id="9" name="TextBox 8"/>
            <p:cNvSpPr txBox="1"/>
            <p:nvPr/>
          </p:nvSpPr>
          <p:spPr>
            <a:xfrm>
              <a:off x="5074770" y="3540693"/>
              <a:ext cx="140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7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hitney Bold"/>
                  <a:cs typeface="Whitney Bold"/>
                </a:rPr>
                <a:t>. Fun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ld"/>
                <a:cs typeface="Whitney Bold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294" y="2991499"/>
              <a:ext cx="603267" cy="614711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75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211</Words>
  <Application>Microsoft Macintosh PowerPoint</Application>
  <PresentationFormat>On-screen Show (16:9)</PresentationFormat>
  <Paragraphs>41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Whitney Bold</vt:lpstr>
      <vt:lpstr>Whitney Book</vt:lpstr>
      <vt:lpstr>Arial</vt:lpstr>
      <vt:lpstr>Office Theme</vt:lpstr>
      <vt:lpstr>Vision Book 20_ _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7 Fs of a Full Life</vt:lpstr>
      <vt:lpstr>PowerPoint Presentation</vt:lpstr>
    </vt:vector>
  </TitlesOfParts>
  <Company>TFG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Book 20_ _</dc:title>
  <dc:creator>Eric Dombach</dc:creator>
  <cp:lastModifiedBy>diggitydombach@gmail.com</cp:lastModifiedBy>
  <cp:revision>2</cp:revision>
  <dcterms:created xsi:type="dcterms:W3CDTF">2016-01-10T23:50:36Z</dcterms:created>
  <dcterms:modified xsi:type="dcterms:W3CDTF">2017-07-25T19:01:50Z</dcterms:modified>
</cp:coreProperties>
</file>